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0" r:id="rId3"/>
    <p:sldId id="257" r:id="rId4"/>
    <p:sldId id="263" r:id="rId5"/>
    <p:sldId id="259" r:id="rId6"/>
    <p:sldId id="261" r:id="rId7"/>
    <p:sldId id="258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EE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8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gif>
</file>

<file path=ppt/media/image2.jpeg>
</file>

<file path=ppt/media/image3.gif>
</file>

<file path=ppt/media/image4.jpeg>
</file>

<file path=ppt/media/image5.gif>
</file>

<file path=ppt/media/image6.gif>
</file>

<file path=ppt/media/image7.jpe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E0DBD9E-31B1-4FA2-9378-3F0A812B8472}" type="datetimeFigureOut">
              <a:rPr lang="en-US" smtClean="0"/>
              <a:pPr/>
              <a:t>30-May-20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9A133FA-4EFC-4CF4-804E-37598CAC0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3810000"/>
            <a:ext cx="68580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CSE 470 - Software Engineering Overview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410200"/>
            <a:ext cx="6858000" cy="533400"/>
          </a:xfrm>
        </p:spPr>
        <p:txBody>
          <a:bodyPr/>
          <a:lstStyle/>
          <a:p>
            <a:r>
              <a:rPr lang="en-US" dirty="0" smtClean="0"/>
              <a:t>BRAC University</a:t>
            </a:r>
            <a:endParaRPr lang="en-US" dirty="0"/>
          </a:p>
        </p:txBody>
      </p:sp>
      <p:pic>
        <p:nvPicPr>
          <p:cNvPr id="6" name="Picture 5" descr="software-engineering-5b4daa8bab12ae7f4848c48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35814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Software Engineering 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Software Process Models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Software Architecture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Software Repository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Software Design Pattern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Software Testing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Software Cost Estimation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 descr="teacher2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343400" y="1905000"/>
            <a:ext cx="4533900" cy="416242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28600" y="1371600"/>
            <a:ext cx="8229600" cy="4525963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en-US" sz="2400" dirty="0" smtClean="0"/>
              <a:t>      </a:t>
            </a:r>
          </a:p>
          <a:p>
            <a:pPr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video-player-for-windows-157465846225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1905000"/>
            <a:ext cx="3657600" cy="2438400"/>
          </a:xfrm>
          <a:prstGeom prst="rect">
            <a:avLst/>
          </a:prstGeom>
        </p:spPr>
      </p:pic>
      <p:pic>
        <p:nvPicPr>
          <p:cNvPr id="6" name="Picture 5" descr="giphy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181600" y="1828800"/>
            <a:ext cx="3429000" cy="2667000"/>
          </a:xfrm>
          <a:prstGeom prst="rect">
            <a:avLst/>
          </a:prstGeom>
        </p:spPr>
      </p:pic>
      <p:pic>
        <p:nvPicPr>
          <p:cNvPr id="7" name="Picture 6" descr="1_2TbtriYiHTRRSgQ8_7VMSA.g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752600" y="4876800"/>
            <a:ext cx="5476875" cy="12858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00200" y="1295400"/>
            <a:ext cx="54870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solidFill>
                  <a:srgbClr val="FF0000"/>
                </a:solidFill>
              </a:rPr>
              <a:t>Actually you are using Software now !!!!</a:t>
            </a:r>
            <a:endParaRPr lang="en-US" sz="2400" b="1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1000" y="1295400"/>
            <a:ext cx="8229600" cy="4525963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en-US" sz="2000" dirty="0" smtClean="0"/>
              <a:t>Formal Definition: </a:t>
            </a:r>
            <a:r>
              <a:rPr lang="en-US" sz="2000" dirty="0"/>
              <a:t>Software is: (1) instructions (computer </a:t>
            </a:r>
            <a:r>
              <a:rPr lang="en-US" sz="2000" dirty="0" smtClean="0"/>
              <a:t>programs) that </a:t>
            </a:r>
            <a:r>
              <a:rPr lang="en-US" sz="2000" dirty="0"/>
              <a:t>when executed provide </a:t>
            </a:r>
            <a:r>
              <a:rPr lang="en-US" sz="2000" dirty="0" smtClean="0"/>
              <a:t>desired features</a:t>
            </a:r>
            <a:r>
              <a:rPr lang="en-US" sz="2000" dirty="0"/>
              <a:t>, function, and </a:t>
            </a:r>
            <a:r>
              <a:rPr lang="en-US" sz="2000" dirty="0" smtClean="0"/>
              <a:t>performance</a:t>
            </a:r>
          </a:p>
          <a:p>
            <a:pPr algn="just">
              <a:buNone/>
            </a:pPr>
            <a:r>
              <a:rPr lang="en-US" sz="2000" dirty="0" smtClean="0"/>
              <a:t>(2)data </a:t>
            </a:r>
            <a:r>
              <a:rPr lang="en-US" sz="2000" dirty="0"/>
              <a:t>structures that enable the programs to adequately manipulate information, </a:t>
            </a:r>
            <a:r>
              <a:rPr lang="en-US" sz="2000" dirty="0" smtClean="0"/>
              <a:t> and </a:t>
            </a:r>
          </a:p>
          <a:p>
            <a:pPr>
              <a:buNone/>
            </a:pPr>
            <a:r>
              <a:rPr lang="en-US" sz="2000" dirty="0" smtClean="0"/>
              <a:t>(3) </a:t>
            </a:r>
            <a:r>
              <a:rPr lang="en-US" sz="2000" dirty="0" smtClean="0"/>
              <a:t>d</a:t>
            </a:r>
            <a:r>
              <a:rPr lang="en-US" sz="2000" dirty="0" smtClean="0"/>
              <a:t>ocumented descriptive </a:t>
            </a:r>
            <a:r>
              <a:rPr lang="en-US" sz="2000" dirty="0"/>
              <a:t>information in both hard copy </a:t>
            </a:r>
            <a:r>
              <a:rPr lang="en-US" sz="2000" dirty="0" smtClean="0"/>
              <a:t>and</a:t>
            </a:r>
            <a:r>
              <a:rPr lang="en-US" sz="2000" dirty="0"/>
              <a:t> </a:t>
            </a:r>
            <a:r>
              <a:rPr lang="en-US" sz="2000" dirty="0" smtClean="0"/>
              <a:t>virtual </a:t>
            </a:r>
            <a:r>
              <a:rPr lang="en-US" sz="2000" dirty="0"/>
              <a:t>forms that describes the operation and use of the programs</a:t>
            </a:r>
            <a:r>
              <a:rPr lang="en-US" sz="2000" dirty="0" smtClean="0"/>
              <a:t>.</a:t>
            </a:r>
          </a:p>
          <a:p>
            <a:pPr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pro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6600" y="3962400"/>
            <a:ext cx="5257800" cy="2724150"/>
          </a:xfrm>
          <a:prstGeom prst="rect">
            <a:avLst/>
          </a:prstGeom>
        </p:spPr>
      </p:pic>
      <p:pic>
        <p:nvPicPr>
          <p:cNvPr id="6" name="Picture 5" descr="giphy (1)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9582068">
            <a:off x="204284" y="3775345"/>
            <a:ext cx="2979690" cy="2463689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Engineering on the other hand is all about developing solutions, using </a:t>
            </a:r>
            <a:r>
              <a:rPr lang="en-US" sz="2400" dirty="0" smtClean="0"/>
              <a:t>systematic, scientific and well </a:t>
            </a:r>
            <a:r>
              <a:rPr lang="en-US" sz="2400" dirty="0" smtClean="0"/>
              <a:t>defined </a:t>
            </a:r>
            <a:r>
              <a:rPr lang="en-US" sz="2400" dirty="0" smtClean="0"/>
              <a:t>principles </a:t>
            </a:r>
            <a:r>
              <a:rPr lang="en-US" sz="2400" dirty="0" smtClean="0"/>
              <a:t>and methods.</a:t>
            </a:r>
            <a:endParaRPr lang="en-US" sz="2400" dirty="0"/>
          </a:p>
        </p:txBody>
      </p:sp>
      <p:pic>
        <p:nvPicPr>
          <p:cNvPr id="5" name="Picture 4" descr="unnamed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33600" y="2590800"/>
            <a:ext cx="4876800" cy="36576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Problem</a:t>
            </a:r>
            <a:endParaRPr lang="en-US" dirty="0"/>
          </a:p>
        </p:txBody>
      </p:sp>
      <p:pic>
        <p:nvPicPr>
          <p:cNvPr id="6" name="Content Placeholder 5" descr="no-motivation-to-exercise-1024x576.pn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1219200" y="1524000"/>
            <a:ext cx="6690078" cy="3581400"/>
          </a:xfrm>
        </p:spPr>
      </p:pic>
      <p:sp>
        <p:nvSpPr>
          <p:cNvPr id="4" name="TextBox 3"/>
          <p:cNvSpPr txBox="1"/>
          <p:nvPr/>
        </p:nvSpPr>
        <p:spPr>
          <a:xfrm>
            <a:off x="1524000" y="5562600"/>
            <a:ext cx="6334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solidFill>
                  <a:srgbClr val="FF0000"/>
                </a:solidFill>
              </a:rPr>
              <a:t>Solve the Engineering problem using Software</a:t>
            </a:r>
            <a:endParaRPr lang="en-US" sz="2400" b="1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Define Software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3429000"/>
            <a:ext cx="8534400" cy="373379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Formal Definition: Software </a:t>
            </a:r>
            <a:r>
              <a:rPr lang="en-US" sz="2400" smtClean="0"/>
              <a:t>Engineering</a:t>
            </a:r>
            <a:r>
              <a:rPr lang="en-US" sz="2400" smtClean="0"/>
              <a:t> </a:t>
            </a:r>
            <a:r>
              <a:rPr lang="en-US" sz="2400" smtClean="0"/>
              <a:t>is</a:t>
            </a:r>
            <a:r>
              <a:rPr lang="en-US" sz="2400" smtClean="0"/>
              <a:t> </a:t>
            </a:r>
            <a:r>
              <a:rPr lang="en-US" sz="2400" dirty="0"/>
              <a:t>t</a:t>
            </a:r>
            <a:r>
              <a:rPr lang="en-US" sz="2400" smtClean="0"/>
              <a:t>he </a:t>
            </a:r>
            <a:r>
              <a:rPr lang="en-US" sz="2400" dirty="0"/>
              <a:t>application of a systematic, disciplined, quantifiable </a:t>
            </a:r>
            <a:r>
              <a:rPr lang="en-US" sz="2400" dirty="0" smtClean="0"/>
              <a:t>approach to </a:t>
            </a:r>
            <a:r>
              <a:rPr lang="en-US" sz="2400" dirty="0"/>
              <a:t>the development, operation, and maintenance of software; that is, the application </a:t>
            </a:r>
            <a:r>
              <a:rPr lang="en-US" sz="2400" dirty="0" smtClean="0"/>
              <a:t>of engineering </a:t>
            </a:r>
            <a:r>
              <a:rPr lang="en-US" sz="2400" dirty="0"/>
              <a:t>to software</a:t>
            </a:r>
            <a:r>
              <a:rPr lang="en-US" sz="2400" smtClean="0"/>
              <a:t>.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fitif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1219200"/>
            <a:ext cx="6506484" cy="1876687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Software is the collection of program, data structures, operational programs, user interface and documentation.</a:t>
            </a:r>
          </a:p>
          <a:p>
            <a:r>
              <a:rPr lang="en-US" dirty="0" smtClean="0"/>
              <a:t>Software engineering is the application of engineering principles in developing software.</a:t>
            </a:r>
            <a:endParaRPr lang="en-US" dirty="0"/>
          </a:p>
        </p:txBody>
      </p:sp>
      <p:pic>
        <p:nvPicPr>
          <p:cNvPr id="5" name="Picture 4" descr="1474612861_giphy (1)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81600" y="2895600"/>
            <a:ext cx="3810000" cy="36576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171</TotalTime>
  <Words>207</Words>
  <Application>Microsoft Office PowerPoint</Application>
  <PresentationFormat>On-screen Show (4:3)</PresentationFormat>
  <Paragraphs>28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Origin</vt:lpstr>
      <vt:lpstr>CSE 470 - Software Engineering Overview</vt:lpstr>
      <vt:lpstr>Course Content</vt:lpstr>
      <vt:lpstr>What is Software</vt:lpstr>
      <vt:lpstr>What is Software</vt:lpstr>
      <vt:lpstr>What is Engineering</vt:lpstr>
      <vt:lpstr>Example Problem</vt:lpstr>
      <vt:lpstr>Define Software Engineering</vt:lpstr>
      <vt:lpstr>Summary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25</cp:revision>
  <dcterms:created xsi:type="dcterms:W3CDTF">2020-05-26T17:53:17Z</dcterms:created>
  <dcterms:modified xsi:type="dcterms:W3CDTF">2020-05-30T11:31:44Z</dcterms:modified>
</cp:coreProperties>
</file>

<file path=docProps/thumbnail.jpeg>
</file>